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0" r:id="rId1"/>
  </p:sldMasterIdLst>
  <p:sldIdLst>
    <p:sldId id="256" r:id="rId2"/>
    <p:sldId id="259" r:id="rId3"/>
    <p:sldId id="258" r:id="rId4"/>
    <p:sldId id="260" r:id="rId5"/>
    <p:sldId id="261" r:id="rId6"/>
    <p:sldId id="257"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78" d="100"/>
          <a:sy n="78" d="100"/>
        </p:scale>
        <p:origin x="1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817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64668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9690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8/7/2014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1604452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1221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8/7/2014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189578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2380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42576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7178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009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9640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8/7/2014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9404645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infoplease.com/encyclopedia/people/duvalier-francois.html" TargetMode="External"/><Relationship Id="rId2" Type="http://schemas.openxmlformats.org/officeDocument/2006/relationships/hyperlink" Target="http://www.infoplease.com/encyclopedia/ce6pron.html" TargetMode="Externa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hyperlink" Target="http://www.infoplease.com/encyclopedia/history/tonton-macoutes.html#ixzz39iOlq900" TargetMode="External"/><Relationship Id="rId4" Type="http://schemas.openxmlformats.org/officeDocument/2006/relationships/hyperlink" Target="http://www.infoplease.com/encyclopedia/people/duvalier-jean-claude.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err="1" smtClean="0"/>
              <a:t>Krik</a:t>
            </a:r>
            <a:r>
              <a:rPr lang="en-US" i="1" dirty="0" smtClean="0"/>
              <a:t>? </a:t>
            </a:r>
            <a:r>
              <a:rPr lang="en-US" i="1" dirty="0" err="1" smtClean="0"/>
              <a:t>Krak</a:t>
            </a:r>
            <a:r>
              <a:rPr lang="en-US" i="1" dirty="0" smtClean="0"/>
              <a:t>!</a:t>
            </a:r>
            <a:endParaRPr lang="en-US" i="1" dirty="0"/>
          </a:p>
        </p:txBody>
      </p:sp>
      <p:sp>
        <p:nvSpPr>
          <p:cNvPr id="3" name="Subtitle 2"/>
          <p:cNvSpPr>
            <a:spLocks noGrp="1"/>
          </p:cNvSpPr>
          <p:nvPr>
            <p:ph type="subTitle" idx="1"/>
          </p:nvPr>
        </p:nvSpPr>
        <p:spPr/>
        <p:txBody>
          <a:bodyPr/>
          <a:lstStyle/>
          <a:p>
            <a:r>
              <a:rPr lang="en-US" dirty="0" smtClean="0"/>
              <a:t>“Children of the Sea” by </a:t>
            </a:r>
            <a:r>
              <a:rPr lang="en-US" dirty="0" err="1" smtClean="0"/>
              <a:t>Edridge</a:t>
            </a:r>
            <a:r>
              <a:rPr lang="en-US" dirty="0" smtClean="0"/>
              <a:t> </a:t>
            </a:r>
            <a:r>
              <a:rPr lang="en-US" dirty="0" err="1" smtClean="0"/>
              <a:t>Danticat</a:t>
            </a:r>
            <a:endParaRPr lang="en-US" dirty="0"/>
          </a:p>
        </p:txBody>
      </p:sp>
    </p:spTree>
    <p:extLst>
      <p:ext uri="{BB962C8B-B14F-4D97-AF65-F5344CB8AC3E}">
        <p14:creationId xmlns:p14="http://schemas.microsoft.com/office/powerpoint/2010/main" val="3458445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Haiti?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4118" y="1825625"/>
            <a:ext cx="6655764" cy="4351338"/>
          </a:xfrm>
        </p:spPr>
      </p:pic>
    </p:spTree>
    <p:extLst>
      <p:ext uri="{BB962C8B-B14F-4D97-AF65-F5344CB8AC3E}">
        <p14:creationId xmlns:p14="http://schemas.microsoft.com/office/powerpoint/2010/main" val="1136920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Krik</a:t>
            </a:r>
            <a:r>
              <a:rPr lang="en-US" i="1" dirty="0" smtClean="0"/>
              <a:t>? </a:t>
            </a:r>
            <a:r>
              <a:rPr lang="en-US" i="1" dirty="0" err="1" smtClean="0"/>
              <a:t>Krak</a:t>
            </a:r>
            <a:r>
              <a:rPr lang="en-US" i="1" dirty="0" smtClean="0"/>
              <a:t>! </a:t>
            </a:r>
            <a:r>
              <a:rPr lang="en-US" dirty="0" smtClean="0"/>
              <a:t>Background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7215" y="1272746"/>
            <a:ext cx="5222504" cy="5671751"/>
          </a:xfrm>
        </p:spPr>
      </p:pic>
    </p:spTree>
    <p:extLst>
      <p:ext uri="{BB962C8B-B14F-4D97-AF65-F5344CB8AC3E}">
        <p14:creationId xmlns:p14="http://schemas.microsoft.com/office/powerpoint/2010/main" val="2511639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History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5989" y="1455677"/>
            <a:ext cx="8279027" cy="4987027"/>
          </a:xfrm>
        </p:spPr>
      </p:pic>
    </p:spTree>
    <p:extLst>
      <p:ext uri="{BB962C8B-B14F-4D97-AF65-F5344CB8AC3E}">
        <p14:creationId xmlns:p14="http://schemas.microsoft.com/office/powerpoint/2010/main" val="1991233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Cont.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9686" y="1489733"/>
            <a:ext cx="6693068" cy="4565077"/>
          </a:xfrm>
        </p:spPr>
      </p:pic>
    </p:spTree>
    <p:extLst>
      <p:ext uri="{BB962C8B-B14F-4D97-AF65-F5344CB8AC3E}">
        <p14:creationId xmlns:p14="http://schemas.microsoft.com/office/powerpoint/2010/main" val="3679375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Macoutes</a:t>
            </a:r>
            <a:r>
              <a:rPr lang="en-US" dirty="0" smtClean="0"/>
              <a:t> </a:t>
            </a:r>
            <a:endParaRPr lang="en-US" dirty="0"/>
          </a:p>
        </p:txBody>
      </p:sp>
      <p:sp>
        <p:nvSpPr>
          <p:cNvPr id="5" name="Content Placeholder 4"/>
          <p:cNvSpPr>
            <a:spLocks noGrp="1"/>
          </p:cNvSpPr>
          <p:nvPr>
            <p:ph sz="half" idx="1"/>
          </p:nvPr>
        </p:nvSpPr>
        <p:spPr/>
        <p:txBody>
          <a:bodyPr>
            <a:noAutofit/>
          </a:bodyPr>
          <a:lstStyle/>
          <a:p>
            <a:r>
              <a:rPr lang="en-US" sz="1400" dirty="0" err="1"/>
              <a:t>Tonton</a:t>
            </a:r>
            <a:r>
              <a:rPr lang="en-US" sz="1400" dirty="0"/>
              <a:t> </a:t>
            </a:r>
            <a:r>
              <a:rPr lang="en-US" sz="1400" dirty="0" err="1"/>
              <a:t>Macoutes</a:t>
            </a:r>
            <a:endParaRPr lang="en-US" sz="1400" dirty="0"/>
          </a:p>
          <a:p>
            <a:r>
              <a:rPr lang="en-US" sz="1400" b="1" dirty="0" err="1"/>
              <a:t>Tonton</a:t>
            </a:r>
            <a:r>
              <a:rPr lang="en-US" sz="1400" b="1" dirty="0"/>
              <a:t> </a:t>
            </a:r>
            <a:r>
              <a:rPr lang="en-US" sz="1400" b="1" dirty="0" err="1"/>
              <a:t>Macoutes</a:t>
            </a:r>
            <a:r>
              <a:rPr lang="en-US" sz="1400" dirty="0"/>
              <a:t> (</a:t>
            </a:r>
            <a:r>
              <a:rPr lang="en-US" sz="1400" dirty="0" err="1"/>
              <a:t>tŏntŏn</a:t>
            </a:r>
            <a:r>
              <a:rPr lang="en-US" sz="1400" dirty="0"/>
              <a:t>ˈ </a:t>
            </a:r>
            <a:r>
              <a:rPr lang="en-US" sz="1400" dirty="0" err="1"/>
              <a:t>mäkōt</a:t>
            </a:r>
            <a:r>
              <a:rPr lang="en-US" sz="1400" dirty="0"/>
              <a:t>ˈ) [</a:t>
            </a:r>
            <a:r>
              <a:rPr lang="en-US" sz="1400" dirty="0">
                <a:hlinkClick r:id="rId2"/>
              </a:rPr>
              <a:t>key</a:t>
            </a:r>
            <a:r>
              <a:rPr lang="en-US" sz="1400" dirty="0"/>
              <a:t>] [Haitian Creole, = bogeymen], personal police force of dictator Francois </a:t>
            </a:r>
            <a:r>
              <a:rPr lang="en-US" sz="1400" dirty="0">
                <a:hlinkClick r:id="rId3"/>
              </a:rPr>
              <a:t>Duvalier</a:t>
            </a:r>
            <a:r>
              <a:rPr lang="en-US" sz="1400" dirty="0"/>
              <a:t> (Papa Doc) of Haiti. Unpaid volunteers who were directly responsible only to Duvalier, they were given virtual license to torture, kill, and extort. They murdered hundreds of Duvalier's opponents, sometimes publicly hanging the corpses as warnings. After Papa Doc's death (1971), his son Jean-Claude </a:t>
            </a:r>
            <a:r>
              <a:rPr lang="en-US" sz="1400" dirty="0">
                <a:hlinkClick r:id="rId4"/>
              </a:rPr>
              <a:t>Duvalier</a:t>
            </a:r>
            <a:r>
              <a:rPr lang="en-US" sz="1400" dirty="0"/>
              <a:t> (Baby Doc) changed their name to the National Security Volunteers, though they continued to terrorize the citizenry. After the overthrow of Baby Doc (1986), although officially disbanded, the group continued to spread terror.</a:t>
            </a:r>
          </a:p>
          <a:p>
            <a:r>
              <a:rPr lang="en-US" sz="1400" i="1" dirty="0"/>
              <a:t>The Columbia Electronic Encyclopedia,</a:t>
            </a:r>
            <a:r>
              <a:rPr lang="en-US" sz="1400" dirty="0"/>
              <a:t> 6th ed. Copyright © 2012, Columbia University Press. All rights reserved.</a:t>
            </a:r>
          </a:p>
          <a:p>
            <a:r>
              <a:rPr lang="en-US" sz="1400" dirty="0"/>
              <a:t/>
            </a:r>
            <a:br>
              <a:rPr lang="en-US" sz="1400" dirty="0"/>
            </a:br>
            <a:r>
              <a:rPr lang="en-US" sz="1400" dirty="0"/>
              <a:t/>
            </a:r>
            <a:br>
              <a:rPr lang="en-US" sz="1400" dirty="0"/>
            </a:br>
            <a:r>
              <a:rPr lang="en-US" sz="1400" dirty="0"/>
              <a:t>Read more: </a:t>
            </a:r>
            <a:r>
              <a:rPr lang="en-US" sz="1400" dirty="0" err="1">
                <a:hlinkClick r:id="rId5"/>
              </a:rPr>
              <a:t>Tonton</a:t>
            </a:r>
            <a:r>
              <a:rPr lang="en-US" sz="1400" dirty="0">
                <a:hlinkClick r:id="rId5"/>
              </a:rPr>
              <a:t> </a:t>
            </a:r>
            <a:r>
              <a:rPr lang="en-US" sz="1400" dirty="0" err="1">
                <a:hlinkClick r:id="rId5"/>
              </a:rPr>
              <a:t>Macoutes</a:t>
            </a:r>
            <a:r>
              <a:rPr lang="en-US" sz="1400" dirty="0">
                <a:hlinkClick r:id="rId5"/>
              </a:rPr>
              <a:t> | Infoplease.com</a:t>
            </a:r>
            <a:r>
              <a:rPr lang="en-US" sz="1400" dirty="0"/>
              <a:t> </a:t>
            </a:r>
            <a:r>
              <a:rPr lang="en-US" sz="1400" dirty="0">
                <a:hlinkClick r:id="rId5"/>
              </a:rPr>
              <a:t>http://www.infoplease.com/encyclopedia/history/tonton-macoutes.html#ixzz39iOlq900</a:t>
            </a:r>
            <a:endParaRPr lang="en-US" sz="1400" dirty="0"/>
          </a:p>
        </p:txBody>
      </p:sp>
      <p:pic>
        <p:nvPicPr>
          <p:cNvPr id="1026" name="Picture 2" descr="http://c2.plzcdn.com/ZillaIMG/2a32c0c9f935a014b9ab8c4c417c1bbb.jpg"/>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tretch>
            <a:fillRect/>
          </a:stretch>
        </p:blipFill>
        <p:spPr bwMode="auto">
          <a:xfrm>
            <a:off x="4629150" y="2551078"/>
            <a:ext cx="3886200" cy="290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2005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32</Words>
  <Application>Microsoft Office PowerPoint</Application>
  <PresentationFormat>On-screen Show (4:3)</PresentationFormat>
  <Paragraphs>11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Krik? Krak!</vt:lpstr>
      <vt:lpstr>Where is Haiti? </vt:lpstr>
      <vt:lpstr>Krik? Krak! Background </vt:lpstr>
      <vt:lpstr>Brief History </vt:lpstr>
      <vt:lpstr>History Cont. </vt:lpstr>
      <vt:lpstr>Macoutes </vt:lpstr>
    </vt:vector>
  </TitlesOfParts>
  <Company>Sweetwater Union High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Krik? Krak!</dc:title>
  <dc:creator>Michelle Clark-Cadwell</dc:creator>
  <cp:lastModifiedBy>Michelle Clark-Cadwell</cp:lastModifiedBy>
  <cp:revision>2</cp:revision>
  <dcterms:created xsi:type="dcterms:W3CDTF">2014-08-07T14:06:36Z</dcterms:created>
  <dcterms:modified xsi:type="dcterms:W3CDTF">2014-08-07T14:18:12Z</dcterms:modified>
</cp:coreProperties>
</file>